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1562" r:id="rId3"/>
    <p:sldId id="1563" r:id="rId4"/>
    <p:sldId id="1564" r:id="rId5"/>
    <p:sldId id="1565" r:id="rId6"/>
    <p:sldId id="1566" r:id="rId7"/>
    <p:sldId id="1567" r:id="rId8"/>
    <p:sldId id="1568" r:id="rId9"/>
    <p:sldId id="1569" r:id="rId10"/>
    <p:sldId id="1570" r:id="rId11"/>
    <p:sldId id="1571" r:id="rId12"/>
    <p:sldId id="1572" r:id="rId13"/>
    <p:sldId id="1573" r:id="rId14"/>
    <p:sldId id="1574" r:id="rId15"/>
    <p:sldId id="1575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62"/>
            <p14:sldId id="1563"/>
          </p14:sldIdLst>
        </p14:section>
        <p14:section name="dev-environment" id="{3D9C80B2-EAAE-E24F-83D7-5970E147313E}">
          <p14:sldIdLst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</p14:sldIdLst>
        </p14:section>
        <p14:section name="outro" id="{E93196B6-EFE2-3242-B776-C77C0FCFFEF1}">
          <p14:sldIdLst>
            <p14:sldId id="1572"/>
            <p14:sldId id="1573"/>
            <p14:sldId id="1574"/>
            <p14:sldId id="15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82" d="100"/>
          <a:sy n="82" d="100"/>
        </p:scale>
        <p:origin x="70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5/20/2019 11:46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5/20/2019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0244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9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tiff"/><Relationship Id="rId11" Type="http://schemas.openxmlformats.org/officeDocument/2006/relationships/image" Target="../media/image23.png"/><Relationship Id="rId5" Type="http://schemas.openxmlformats.org/officeDocument/2006/relationships/image" Target="../media/image28.tiff"/><Relationship Id="rId10" Type="http://schemas.openxmlformats.org/officeDocument/2006/relationships/image" Target="../media/image17.tiff"/><Relationship Id="rId4" Type="http://schemas.openxmlformats.org/officeDocument/2006/relationships/image" Target="../media/image2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99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975821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85703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79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2115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062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14451"/>
            <a:ext cx="7604125" cy="923330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808771"/>
            <a:ext cx="3690937" cy="2731517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818351"/>
            <a:ext cx="3669666" cy="2731517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2808771"/>
            <a:ext cx="3694748" cy="2731517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2818351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3688493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389638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4741534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442104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407162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219658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176287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487918"/>
            <a:ext cx="1931896" cy="454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4772321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387798"/>
          </a:xfrm>
        </p:spPr>
        <p:txBody>
          <a:bodyPr/>
          <a:lstStyle/>
          <a:p>
            <a:r>
              <a:rPr lang="en-US" dirty="0"/>
              <a:t>Server-side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6092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 and v10.*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https://nodejs.org/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4902491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" y="5305605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325847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643</Words>
  <Application>Microsoft Office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Server-side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2019-05-20T15:49:35Z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